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4179"/>
    <a:srgbClr val="8A2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44"/>
    <p:restoredTop sz="94674"/>
  </p:normalViewPr>
  <p:slideViewPr>
    <p:cSldViewPr snapToGrid="0" snapToObjects="1">
      <p:cViewPr varScale="1">
        <p:scale>
          <a:sx n="61" d="100"/>
          <a:sy n="61" d="100"/>
        </p:scale>
        <p:origin x="22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B3A9E3-3426-894E-9FBC-79B2BCE87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FB9DFE-56E0-1547-B68D-CDCC62A1E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80E75C-E3C8-E244-A2F8-63A4C35C6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CA29FE-5571-4B4C-9749-1800767A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45E2D7-222E-3A47-A3F8-1ECDF1BD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98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B08B-21BF-D741-8C84-9369C3235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7328D2-2857-D342-87F2-12A47E0CA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6940A2-5006-454C-AE4E-465755F28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2B8374-CD4B-6541-88A5-F0A974EA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1DC7A0-873F-5048-8CD2-3DED9824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34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D50B19B-52FB-1743-8E69-DEBAD5FED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8FACF2-4E89-6246-B5CE-742E0224E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D086A3-2D02-F547-82DE-B6D6835D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33C400-DCC8-0F41-A82A-99CF99113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508025-8CED-D248-A6A8-3156F3F6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0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C2403-A097-1E49-8456-C46C4361F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9F5E96-326A-3F4B-BF84-85E5F9F15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A0BE6-D3FA-754B-9644-82398BF43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A7E161-9CEC-FA41-9C28-CF954662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A90A41-27A7-4B4A-8DED-D6036358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80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86CC52-0F7B-CE41-BAD1-AC4113F93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578516-B2AD-F54A-9D9A-10CEC11A6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27BB94-24F4-0049-B82F-BE53B1CBD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578477-979C-0843-B910-42882FCE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B13DFB-91B5-FC45-8AC3-17C1F385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46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B2F81-52BD-9146-8DE4-FF7FD9FB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0B4D80-287D-9445-B8A4-B9EFE3BC7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94A4FF-B5D3-854A-B595-ABEC3579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5B74C9-D314-BC43-B490-50076969A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2DFA3C-94DF-0B42-91D0-9181D7FB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F22634-5D25-1241-8CD0-432FDDD7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69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8722F-08E1-574B-8E67-7FF31E162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E8CB9-69AC-2C47-9A09-64BB63784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AD3155-962C-8148-9D78-56279746A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E51F73-4811-C14A-A7EE-048DAD302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546512-AB8F-1E4D-8A96-6BC5C9A5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684A4F6-EB8C-1846-90F3-45794E06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CF8FEC-F28F-C44B-8211-1EC2C4AE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B66548B-AB87-0844-9E91-B9FD0F19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87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6099CB-667D-A842-A07E-857359163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A07BAE-F2B1-8D45-8108-2908E69D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5D3EFF-5A3B-0F48-A0A1-5FF23D92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BD7113-5B73-4846-9F12-EDA80C986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61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180635-79AC-5742-8339-044B03F7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3A6A485-5E25-C14A-B017-FF599B15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2CE810-9106-4449-A264-BDC8E250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64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33E50-D80B-A943-83B9-478CE37E7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719186-DB1A-6343-B501-6449178C8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7AC0E2-B7DB-DC42-9B6C-6F337B033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31C2A7-1395-0C4D-B4D1-4EE46E82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F1B507-6FBA-D645-B2F6-84A1121F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EB2CF6-BE32-3E42-8137-A1B20259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07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B974AB-D557-2445-AD23-7A786E0C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64E211-F964-E64C-9D24-700BA0F08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6840A2-0792-9C4F-85A7-FBE9F4B98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2F4F77-34F1-7F4C-B8D2-01A1ACAD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990BF9-CC1D-DD45-A47F-A6693A63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1C62F8-F2E0-8548-AEFC-1C9B9BC7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63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FB53A7-8259-6946-8AAB-2207EA5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B629B3-EC30-C244-A2BA-1129C96A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90C20-19C3-CA4C-884B-7B23B3F51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ECA083-BFE7-7848-9E4F-6BD213AD3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141A05-ED2D-BD48-A528-A7924F3DB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70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444399"/>
            <a:ext cx="8156027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3600" b="1" dirty="0"/>
              <a:t>PRÉSENTATION D’UN CAS CLINIQUE</a:t>
            </a:r>
          </a:p>
          <a:p>
            <a:pPr algn="ctr"/>
            <a:r>
              <a:rPr lang="fr-FR" sz="3600" b="1" dirty="0"/>
              <a:t>(enfant)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ACC69A-FA3D-AF40-A325-FBA85E54DB3F}"/>
              </a:ext>
            </a:extLst>
          </p:cNvPr>
          <p:cNvSpPr txBox="1"/>
          <p:nvPr/>
        </p:nvSpPr>
        <p:spPr>
          <a:xfrm>
            <a:off x="4157330" y="2822691"/>
            <a:ext cx="610308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NOM:</a:t>
            </a:r>
          </a:p>
          <a:p>
            <a:endParaRPr lang="fr-FR" dirty="0"/>
          </a:p>
          <a:p>
            <a:r>
              <a:rPr lang="fr-FR" dirty="0"/>
              <a:t>Prénom:</a:t>
            </a:r>
          </a:p>
          <a:p>
            <a:endParaRPr lang="fr-FR" dirty="0"/>
          </a:p>
          <a:p>
            <a:r>
              <a:rPr lang="fr-FR" dirty="0"/>
              <a:t>Date de naissance:</a:t>
            </a:r>
          </a:p>
          <a:p>
            <a:endParaRPr lang="fr-FR" dirty="0"/>
          </a:p>
          <a:p>
            <a:r>
              <a:rPr lang="fr-FR" dirty="0"/>
              <a:t>Âge:</a:t>
            </a:r>
          </a:p>
        </p:txBody>
      </p:sp>
    </p:spTree>
    <p:extLst>
      <p:ext uri="{BB962C8B-B14F-4D97-AF65-F5344CB8AC3E}">
        <p14:creationId xmlns:p14="http://schemas.microsoft.com/office/powerpoint/2010/main" val="428881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Autres remarques</a:t>
            </a:r>
            <a:r>
              <a:rPr lang="fr-FR" dirty="0"/>
              <a:t>:</a:t>
            </a:r>
          </a:p>
          <a:p>
            <a:endParaRPr lang="fr-FR" sz="1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48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BILAN ORTHOPHONIQUE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72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644454"/>
            <a:ext cx="8156027" cy="8002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EXAMEN CLINIQUE</a:t>
            </a:r>
          </a:p>
          <a:p>
            <a:pPr algn="ctr"/>
            <a:r>
              <a:rPr lang="fr-FR" dirty="0"/>
              <a:t>(avec photos et vidéos)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38753" y="155188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F91EA7D-DBD3-0E49-A39D-ED232076E23A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Posture du corps</a:t>
            </a:r>
            <a:r>
              <a:rPr lang="fr-FR" dirty="0"/>
              <a:t>:</a:t>
            </a:r>
          </a:p>
          <a:p>
            <a:r>
              <a:rPr lang="fr-FR" sz="1200" dirty="0"/>
              <a:t>(</a:t>
            </a:r>
            <a:r>
              <a:rPr lang="fr-FR" sz="1200" dirty="0" err="1"/>
              <a:t>decubitus</a:t>
            </a:r>
            <a:r>
              <a:rPr lang="fr-FR" sz="1200" dirty="0"/>
              <a:t> dorsal / </a:t>
            </a:r>
            <a:r>
              <a:rPr lang="fr-FR" sz="1200" dirty="0" err="1"/>
              <a:t>decubitus</a:t>
            </a:r>
            <a:r>
              <a:rPr lang="fr-FR" sz="1200" dirty="0"/>
              <a:t> ventral)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5919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644454"/>
            <a:ext cx="8156027" cy="8002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EXAMEN CLINIQUE</a:t>
            </a:r>
          </a:p>
          <a:p>
            <a:pPr algn="ctr"/>
            <a:r>
              <a:rPr lang="fr-FR" dirty="0"/>
              <a:t>(avec photos et vidéos)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38753" y="155188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F91EA7D-DBD3-0E49-A39D-ED232076E23A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Observation de l’anatomie de la bouche</a:t>
            </a:r>
            <a:r>
              <a:rPr lang="fr-FR" dirty="0"/>
              <a:t>:</a:t>
            </a:r>
          </a:p>
          <a:p>
            <a:r>
              <a:rPr lang="fr-FR" sz="1200" dirty="0"/>
              <a:t>(langue / palais / freins buccaux / occlusion dentaire)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007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644454"/>
            <a:ext cx="8156027" cy="8002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EXAMEN CLINIQUE</a:t>
            </a:r>
          </a:p>
          <a:p>
            <a:pPr algn="ctr"/>
            <a:r>
              <a:rPr lang="fr-FR" dirty="0"/>
              <a:t>(avec photos et vidéos)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38753" y="155188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F91EA7D-DBD3-0E49-A39D-ED232076E23A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Examen fonctionnel de la langue</a:t>
            </a:r>
            <a:r>
              <a:rPr lang="fr-FR" dirty="0"/>
              <a:t>:</a:t>
            </a:r>
          </a:p>
          <a:p>
            <a:r>
              <a:rPr lang="fr-FR" sz="1200" dirty="0"/>
              <a:t>(posture / motricité)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0064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PROJET THÉRAPEUTIQUE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013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475177"/>
            <a:ext cx="8156027" cy="113877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AURICULOTHÉRAPIE</a:t>
            </a:r>
          </a:p>
          <a:p>
            <a:pPr algn="ctr"/>
            <a:r>
              <a:rPr lang="fr-FR" sz="2000" dirty="0"/>
              <a:t>(prise en charge émotionnelle, fonctionnelle et cognitive</a:t>
            </a:r>
          </a:p>
          <a:p>
            <a:pPr algn="ctr"/>
            <a:r>
              <a:rPr lang="fr-FR" sz="2000" dirty="0"/>
              <a:t>en vidéos et en photos)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627984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871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DIFFICULTÉS RENCONTRÉES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966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RÉSULTATS OBTENUS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9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de la grossesse</a:t>
            </a:r>
            <a:r>
              <a:rPr lang="fr-FR" dirty="0"/>
              <a:t>: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53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de la naissance</a:t>
            </a:r>
            <a:r>
              <a:rPr lang="fr-FR" dirty="0"/>
              <a:t>: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369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du sommeil</a:t>
            </a:r>
            <a:r>
              <a:rPr lang="fr-FR" dirty="0"/>
              <a:t>:</a:t>
            </a:r>
          </a:p>
          <a:p>
            <a:r>
              <a:rPr lang="fr-FR" sz="1200" i="1" dirty="0"/>
              <a:t>(premiers mois / aujourd’hui)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150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de l’alimentation</a:t>
            </a:r>
            <a:r>
              <a:rPr lang="fr-FR" dirty="0"/>
              <a:t>:</a:t>
            </a:r>
          </a:p>
          <a:p>
            <a:r>
              <a:rPr lang="fr-FR" sz="1200" i="1" dirty="0"/>
              <a:t>(premiers mois / diversification / aujourd’hui)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6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des émotions</a:t>
            </a:r>
            <a:r>
              <a:rPr lang="fr-FR" dirty="0"/>
              <a:t>:</a:t>
            </a:r>
          </a:p>
          <a:p>
            <a:endParaRPr lang="fr-FR" sz="1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901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de la santé</a:t>
            </a:r>
            <a:r>
              <a:rPr lang="fr-FR" dirty="0"/>
              <a:t>:</a:t>
            </a:r>
          </a:p>
          <a:p>
            <a:endParaRPr lang="fr-FR" sz="1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774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du développement moteur</a:t>
            </a:r>
            <a:r>
              <a:rPr lang="fr-FR" dirty="0"/>
              <a:t>:</a:t>
            </a:r>
          </a:p>
          <a:p>
            <a:endParaRPr lang="fr-FR" sz="1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5763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du développement cognitif</a:t>
            </a:r>
            <a:r>
              <a:rPr lang="fr-FR" dirty="0"/>
              <a:t>:</a:t>
            </a:r>
          </a:p>
          <a:p>
            <a:endParaRPr lang="fr-FR" sz="1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98913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266</Words>
  <Application>Microsoft Macintosh PowerPoint</Application>
  <PresentationFormat>Grand écran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LUCAS</dc:creator>
  <cp:lastModifiedBy>Claire LUCAS</cp:lastModifiedBy>
  <cp:revision>2</cp:revision>
  <dcterms:created xsi:type="dcterms:W3CDTF">2022-10-08T09:43:43Z</dcterms:created>
  <dcterms:modified xsi:type="dcterms:W3CDTF">2022-10-08T10:16:38Z</dcterms:modified>
</cp:coreProperties>
</file>