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6" r:id="rId8"/>
    <p:sldId id="267" r:id="rId9"/>
    <p:sldId id="268" r:id="rId10"/>
    <p:sldId id="269" r:id="rId11"/>
    <p:sldId id="270" r:id="rId12"/>
    <p:sldId id="275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4179"/>
    <a:srgbClr val="8A2C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43"/>
    <p:restoredTop sz="94674"/>
  </p:normalViewPr>
  <p:slideViewPr>
    <p:cSldViewPr snapToGrid="0" snapToObjects="1">
      <p:cViewPr varScale="1">
        <p:scale>
          <a:sx n="116" d="100"/>
          <a:sy n="116" d="100"/>
        </p:scale>
        <p:origin x="200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B3A9E3-3426-894E-9FBC-79B2BCE87E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4FB9DFE-56E0-1547-B68D-CDCC62A1EE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80E75C-E3C8-E244-A2F8-63A4C35C6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CA29FE-5571-4B4C-9749-1800767AE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45E2D7-222E-3A47-A3F8-1ECDF1BD7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398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ABB08B-21BF-D741-8C84-9369C3235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37328D2-2857-D342-87F2-12A47E0CAC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6940A2-5006-454C-AE4E-465755F28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2B8374-CD4B-6541-88A5-F0A974EA7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F1DC7A0-873F-5048-8CD2-3DED98245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4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D50B19B-52FB-1743-8E69-DEBAD5FEDD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38FACF2-4E89-6246-B5CE-742E0224E0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D086A3-2D02-F547-82DE-B6D6835D3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33C400-DCC8-0F41-A82A-99CF99113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508025-8CED-D248-A6A8-3156F3F6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2802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C2403-A097-1E49-8456-C46C4361F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9F5E96-326A-3F4B-BF84-85E5F9F15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48A0BE6-D3FA-754B-9644-82398BF43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A7E161-9CEC-FA41-9C28-CF9546624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A90A41-27A7-4B4A-8DED-D6036358A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780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86CC52-0F7B-CE41-BAD1-AC4113F93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C578516-B2AD-F54A-9D9A-10CEC11A6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327BB94-24F4-0049-B82F-BE53B1CBD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578477-979C-0843-B910-42882FCED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B13DFB-91B5-FC45-8AC3-17C1F385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46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1EB2F81-52BD-9146-8DE4-FF7FD9FB73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D0B4D80-287D-9445-B8A4-B9EFE3BC78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A94A4FF-B5D3-854A-B595-ABEC35798C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1E5B74C9-D314-BC43-B490-50076969A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A2DFA3C-94DF-0B42-91D0-9181D7FB0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8F22634-5D25-1241-8CD0-432FDDD7D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6695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E8722F-08E1-574B-8E67-7FF31E162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DE8CB9-69AC-2C47-9A09-64BB63784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AD3155-962C-8148-9D78-56279746A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8E51F73-4811-C14A-A7EE-048DAD3027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546512-AB8F-1E4D-8A96-6BC5C9A5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684A4F6-EB8C-1846-90F3-45794E060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CF8FEC-F28F-C44B-8211-1EC2C4AE1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B66548B-AB87-0844-9E91-B9FD0F194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871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6099CB-667D-A842-A07E-85735916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E2A07BAE-F2B1-8D45-8108-2908E69D5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25D3EFF-5A3B-0F48-A0A1-5FF23D92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BD7113-5B73-4846-9F12-EDA80C986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4614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6180635-79AC-5742-8339-044B03F77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3A6A485-5E25-C14A-B017-FF599B155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52CE810-9106-4449-A264-BDC8E2508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464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733E50-D80B-A943-83B9-478CE37E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719186-DB1A-6343-B501-6449178C8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F7AC0E2-B7DB-DC42-9B6C-6F337B0336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631C2A7-1395-0C4D-B4D1-4EE46E82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F1B507-6FBA-D645-B2F6-84A1121F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EB2CF6-BE32-3E42-8137-A1B202597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07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B974AB-D557-2445-AD23-7A786E0C5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EA64E211-F964-E64C-9D24-700BA0F08B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F6840A2-0792-9C4F-85A7-FBE9F4B98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2F4F77-34F1-7F4C-B8D2-01A1ACAD7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990BF9-CC1D-DD45-A47F-A6693A63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1C62F8-F2E0-8548-AEFC-1C9B9BC71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1635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2FB53A7-8259-6946-8AAB-2207EA510E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BB629B3-EC30-C244-A2BA-1129C96AB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C890C20-19C3-CA4C-884B-7B23B3F51D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C6A9A-6260-254C-ACD0-47D14F6D9EEE}" type="datetimeFigureOut">
              <a:rPr lang="fr-FR" smtClean="0"/>
              <a:t>08/10/2022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FECA083-BFE7-7848-9E4F-6BD213AD3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D141A05-ED2D-BD48-A528-A7924F3DB5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B98AB-609C-2F48-9D69-C1D32F551C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070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444399"/>
            <a:ext cx="8156027" cy="120032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3600" b="1" dirty="0"/>
              <a:t>PRÉSENTATION D’UN CAS CLINIQUE</a:t>
            </a:r>
          </a:p>
          <a:p>
            <a:pPr algn="ctr"/>
            <a:r>
              <a:rPr lang="fr-FR" sz="3600" b="1" dirty="0"/>
              <a:t>(adulte)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05ACC69A-FA3D-AF40-A325-FBA85E54DB3F}"/>
              </a:ext>
            </a:extLst>
          </p:cNvPr>
          <p:cNvSpPr txBox="1"/>
          <p:nvPr/>
        </p:nvSpPr>
        <p:spPr>
          <a:xfrm>
            <a:off x="4157330" y="2822691"/>
            <a:ext cx="61030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dirty="0"/>
              <a:t>NOM:</a:t>
            </a:r>
          </a:p>
          <a:p>
            <a:endParaRPr lang="fr-FR" dirty="0"/>
          </a:p>
          <a:p>
            <a:r>
              <a:rPr lang="fr-FR" dirty="0"/>
              <a:t>Prénom:</a:t>
            </a:r>
          </a:p>
          <a:p>
            <a:endParaRPr lang="fr-FR" dirty="0"/>
          </a:p>
          <a:p>
            <a:r>
              <a:rPr lang="fr-FR" dirty="0"/>
              <a:t>Date de naissance:</a:t>
            </a:r>
          </a:p>
          <a:p>
            <a:endParaRPr lang="fr-FR" dirty="0"/>
          </a:p>
          <a:p>
            <a:r>
              <a:rPr lang="fr-FR" dirty="0"/>
              <a:t>Âge:</a:t>
            </a:r>
          </a:p>
        </p:txBody>
      </p:sp>
    </p:spTree>
    <p:extLst>
      <p:ext uri="{BB962C8B-B14F-4D97-AF65-F5344CB8AC3E}">
        <p14:creationId xmlns:p14="http://schemas.microsoft.com/office/powerpoint/2010/main" val="4288815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Observation de l’anatomie de la bouche</a:t>
            </a:r>
            <a:r>
              <a:rPr lang="fr-FR" dirty="0"/>
              <a:t>:</a:t>
            </a:r>
          </a:p>
          <a:p>
            <a:r>
              <a:rPr lang="fr-FR" sz="1200" dirty="0"/>
              <a:t>(langue / palais / freins buccaux / occlusion dentaire)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40007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Examen fonctionnel de la langue</a:t>
            </a:r>
            <a:r>
              <a:rPr lang="fr-FR" dirty="0"/>
              <a:t>:</a:t>
            </a:r>
          </a:p>
          <a:p>
            <a:r>
              <a:rPr lang="fr-FR" sz="1200" dirty="0"/>
              <a:t>(posture / motricité)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900646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Autres</a:t>
            </a:r>
            <a:r>
              <a:rPr lang="fr-FR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156063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PROJET THÉRAPEUTIQUE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013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475177"/>
            <a:ext cx="8156027" cy="1138773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AURICULOTHÉRAPIE</a:t>
            </a:r>
          </a:p>
          <a:p>
            <a:pPr algn="ctr"/>
            <a:r>
              <a:rPr lang="fr-FR" sz="2000" dirty="0"/>
              <a:t>(prise en charge émotionnelle, fonctionnelle et cognitive</a:t>
            </a:r>
          </a:p>
          <a:p>
            <a:pPr algn="ctr"/>
            <a:r>
              <a:rPr lang="fr-FR" sz="2000" dirty="0"/>
              <a:t>en vidéos et en photos)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627984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871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DIFFICULTÉS RENCONTRÉES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966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RÉSULTATS OBTENUS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595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la plainte</a:t>
            </a:r>
            <a:r>
              <a:rPr lang="fr-FR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85532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du sommeil</a:t>
            </a:r>
            <a:r>
              <a:rPr lang="fr-FR" dirty="0"/>
              <a:t>: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7521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l’alimentation et du transit</a:t>
            </a:r>
            <a:r>
              <a:rPr lang="fr-FR" dirty="0"/>
              <a:t>:</a:t>
            </a:r>
            <a:endParaRPr lang="fr-FR" sz="1200" i="1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66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des émotions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901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À propos de la santé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774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ANAMNÈSE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oneTexte 11">
            <a:extLst>
              <a:ext uri="{FF2B5EF4-FFF2-40B4-BE49-F238E27FC236}">
                <a16:creationId xmlns:a16="http://schemas.microsoft.com/office/drawing/2014/main" id="{A558680F-4DE0-8D49-8FA1-D019776B821D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Autres remarques</a:t>
            </a:r>
            <a:r>
              <a:rPr lang="fr-FR" dirty="0"/>
              <a:t>:</a:t>
            </a:r>
          </a:p>
          <a:p>
            <a:endParaRPr lang="fr-FR" sz="12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9487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782953"/>
            <a:ext cx="8156027" cy="523220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BILAN ORTHOPHONIQUE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17488" y="130617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728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93C87BE3-2372-9A49-87CD-FC246B7117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971800" cy="6858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D4355551-6DC8-5C4E-B1D4-E9AB64A026B2}"/>
              </a:ext>
            </a:extLst>
          </p:cNvPr>
          <p:cNvSpPr txBox="1"/>
          <p:nvPr/>
        </p:nvSpPr>
        <p:spPr>
          <a:xfrm>
            <a:off x="241622" y="5683169"/>
            <a:ext cx="22802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NOM Prénom</a:t>
            </a:r>
          </a:p>
          <a:p>
            <a:r>
              <a:rPr lang="fr-FR" dirty="0">
                <a:solidFill>
                  <a:schemeClr val="bg1"/>
                </a:solidFill>
              </a:rPr>
              <a:t>ORTHOPHONISTE</a:t>
            </a:r>
          </a:p>
          <a:p>
            <a:r>
              <a:rPr lang="fr-FR" dirty="0">
                <a:solidFill>
                  <a:schemeClr val="bg1"/>
                </a:solidFill>
              </a:rPr>
              <a:t>Adresse mail</a:t>
            </a:r>
          </a:p>
        </p:txBody>
      </p:sp>
      <p:sp>
        <p:nvSpPr>
          <p:cNvPr id="9" name="Cadre 8">
            <a:extLst>
              <a:ext uri="{FF2B5EF4-FFF2-40B4-BE49-F238E27FC236}">
                <a16:creationId xmlns:a16="http://schemas.microsoft.com/office/drawing/2014/main" id="{6CC2D502-C2BF-D740-B9D9-0FA04D2D003F}"/>
              </a:ext>
            </a:extLst>
          </p:cNvPr>
          <p:cNvSpPr/>
          <p:nvPr/>
        </p:nvSpPr>
        <p:spPr>
          <a:xfrm>
            <a:off x="3584028" y="304800"/>
            <a:ext cx="8156027" cy="6301699"/>
          </a:xfrm>
          <a:prstGeom prst="frame">
            <a:avLst>
              <a:gd name="adj1" fmla="val 1826"/>
            </a:avLst>
          </a:prstGeom>
          <a:solidFill>
            <a:srgbClr val="BE4179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80A1FB47-CC41-3042-AB14-D79232A79606}"/>
              </a:ext>
            </a:extLst>
          </p:cNvPr>
          <p:cNvSpPr txBox="1"/>
          <p:nvPr/>
        </p:nvSpPr>
        <p:spPr>
          <a:xfrm>
            <a:off x="3584028" y="644454"/>
            <a:ext cx="8156027" cy="800219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fr-FR" sz="2800" b="1" dirty="0"/>
              <a:t>EXAMEN CLINIQUE</a:t>
            </a:r>
          </a:p>
          <a:p>
            <a:pPr algn="ctr"/>
            <a:r>
              <a:rPr lang="fr-FR" dirty="0"/>
              <a:t>(avec photos et vidéos)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:a16="http://schemas.microsoft.com/office/drawing/2014/main" id="{0A126BD6-FA1A-F948-87CD-220399ADD518}"/>
              </a:ext>
            </a:extLst>
          </p:cNvPr>
          <p:cNvCxnSpPr>
            <a:cxnSpLocks/>
          </p:cNvCxnSpPr>
          <p:nvPr/>
        </p:nvCxnSpPr>
        <p:spPr>
          <a:xfrm>
            <a:off x="7038753" y="1551883"/>
            <a:ext cx="1212112" cy="0"/>
          </a:xfrm>
          <a:prstGeom prst="line">
            <a:avLst/>
          </a:prstGeom>
          <a:ln w="57150">
            <a:solidFill>
              <a:srgbClr val="BE417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>
            <a:extLst>
              <a:ext uri="{FF2B5EF4-FFF2-40B4-BE49-F238E27FC236}">
                <a16:creationId xmlns:a16="http://schemas.microsoft.com/office/drawing/2014/main" id="{9F91EA7D-DBD3-0E49-A39D-ED232076E23A}"/>
              </a:ext>
            </a:extLst>
          </p:cNvPr>
          <p:cNvSpPr txBox="1"/>
          <p:nvPr/>
        </p:nvSpPr>
        <p:spPr>
          <a:xfrm>
            <a:off x="3965944" y="1962300"/>
            <a:ext cx="6103088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i="1" u="sng" dirty="0"/>
              <a:t>Tests posturaux</a:t>
            </a:r>
            <a:r>
              <a:rPr lang="fr-FR" dirty="0"/>
              <a:t>:</a:t>
            </a:r>
          </a:p>
          <a:p>
            <a:r>
              <a:rPr lang="fr-FR" sz="1200" dirty="0"/>
              <a:t>(rotation cervicale, Fournier, ATO…)</a:t>
            </a:r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159191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234</Words>
  <Application>Microsoft Macintosh PowerPoint</Application>
  <PresentationFormat>Grand écran</PresentationFormat>
  <Paragraphs>94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LUCAS</dc:creator>
  <cp:lastModifiedBy>Claire LUCAS</cp:lastModifiedBy>
  <cp:revision>2</cp:revision>
  <dcterms:created xsi:type="dcterms:W3CDTF">2022-10-08T09:43:43Z</dcterms:created>
  <dcterms:modified xsi:type="dcterms:W3CDTF">2022-10-08T10:16:09Z</dcterms:modified>
</cp:coreProperties>
</file>